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10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10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10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11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ível de Corpo Um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2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ição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3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7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7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9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950" y="-31545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AÍZES DO FUTURO:"/>
          <p:cNvSpPr txBox="1"/>
          <p:nvPr/>
        </p:nvSpPr>
        <p:spPr>
          <a:xfrm>
            <a:off x="16590287" y="4905913"/>
            <a:ext cx="685855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RAÍZES DO FUTURO:</a:t>
            </a:r>
          </a:p>
        </p:txBody>
      </p:sp>
      <p:sp>
        <p:nvSpPr>
          <p:cNvPr id="173" name="INTERIORIZAÇÃO  E DEMOCRATIZAÇÃO  DA REDE FEDERAL"/>
          <p:cNvSpPr txBox="1"/>
          <p:nvPr/>
        </p:nvSpPr>
        <p:spPr>
          <a:xfrm>
            <a:off x="16621833" y="5717707"/>
            <a:ext cx="7128124" cy="209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600">
                <a:solidFill>
                  <a:srgbClr val="27437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INTERIORIZAÇÃO </a:t>
            </a:r>
            <a:br/>
            <a:r>
              <a:t>E DEMOCRATIZAÇÃO </a:t>
            </a:r>
            <a:br/>
            <a:r>
              <a:t>DA REDE FEDERAL</a:t>
            </a:r>
          </a:p>
        </p:txBody>
      </p:sp>
      <p:pic>
        <p:nvPicPr>
          <p:cNvPr id="174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9342" y="3893728"/>
            <a:ext cx="7906650" cy="3945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1" y="1997"/>
            <a:ext cx="2437677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1" y="1997"/>
            <a:ext cx="2437677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1" y="1997"/>
            <a:ext cx="2437677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1" y="1997"/>
            <a:ext cx="2437677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O   B   R   I   G   A   D   O"/>
          <p:cNvSpPr txBox="1"/>
          <p:nvPr/>
        </p:nvSpPr>
        <p:spPr>
          <a:xfrm>
            <a:off x="6980824" y="5398748"/>
            <a:ext cx="104223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>
                <a:solidFill>
                  <a:srgbClr val="27437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   B   R   I   G   A   D   O</a:t>
            </a:r>
          </a:p>
        </p:txBody>
      </p:sp>
      <p:pic>
        <p:nvPicPr>
          <p:cNvPr id="184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189" y="8409239"/>
            <a:ext cx="14809622" cy="3359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B430E2D955F8419DD13EF3BBFEC56F" ma:contentTypeVersion="15" ma:contentTypeDescription="Crie um novo documento." ma:contentTypeScope="" ma:versionID="1c19493f0a3455feb5372eb181f6eb7d">
  <xsd:schema xmlns:xsd="http://www.w3.org/2001/XMLSchema" xmlns:xs="http://www.w3.org/2001/XMLSchema" xmlns:p="http://schemas.microsoft.com/office/2006/metadata/properties" xmlns:ns2="ba9a5b4b-0ccf-4aa8-8f8c-0b35275ec2ca" xmlns:ns3="2bb060bc-aa41-4b57-a7d0-a43628a051a8" targetNamespace="http://schemas.microsoft.com/office/2006/metadata/properties" ma:root="true" ma:fieldsID="9f0ecc586b7bf76b061daac590c2f42d" ns2:_="" ns3:_="">
    <xsd:import namespace="ba9a5b4b-0ccf-4aa8-8f8c-0b35275ec2ca"/>
    <xsd:import namespace="2bb060bc-aa41-4b57-a7d0-a43628a05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Details" minOccurs="0"/>
                <xsd:element ref="ns3:SharedWithUser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a5b4b-0ccf-4aa8-8f8c-0b35275ec2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37c40bf5-4a86-4834-b240-9f56c808a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060bc-aa41-4b57-a7d0-a43628a051a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1dad130-f9df-4808-bae5-2d91949d4fc7}" ma:internalName="TaxCatchAll" ma:showField="CatchAllData" ma:web="2bb060bc-aa41-4b57-a7d0-a43628a051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3CDA63-33C0-4D66-AD23-389CA6B37200}"/>
</file>

<file path=customXml/itemProps2.xml><?xml version="1.0" encoding="utf-8"?>
<ds:datastoreItem xmlns:ds="http://schemas.openxmlformats.org/officeDocument/2006/customXml" ds:itemID="{37AAA446-5AD1-4406-8764-D12CB1A5AD4A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